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B15531-02AE-457B-A3EB-3A7E12504E10}" type="datetimeFigureOut">
              <a:rPr lang="ar-IQ" smtClean="0"/>
              <a:t>26/10/1439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4BC5B56-0A94-49E0-B3EE-5CC7719F1BF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C5B56-0A94-49E0-B3EE-5CC7719F1BF6}" type="slidenum">
              <a:rPr lang="ar-IQ" smtClean="0"/>
              <a:t>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ar-IQ" dirty="0" err="1" smtClean="0"/>
              <a:t>التربة </a:t>
            </a:r>
            <a:r>
              <a:rPr lang="ar-IQ" dirty="0" smtClean="0"/>
              <a:t>– مفاهيم اساسية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 Soil </a:t>
            </a:r>
            <a:r>
              <a:rPr lang="en-US" dirty="0" smtClean="0">
                <a:latin typeface="Comic Sans MS" pitchFamily="66" charset="0"/>
              </a:rPr>
              <a:t>Definition</a:t>
            </a:r>
            <a:r>
              <a:rPr lang="ar-IQ" dirty="0" smtClean="0">
                <a:latin typeface="Comic Sans MS" pitchFamily="66" charset="0"/>
              </a:rPr>
              <a:t>تعريف التربة 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ar-IQ" dirty="0" smtClean="0"/>
              <a:t>التعريف الجيولوجي: </a:t>
            </a:r>
            <a:r>
              <a:rPr lang="ar-IQ" dirty="0" smtClean="0"/>
              <a:t>ذلك الجزء المفكك والرقيق من سطح </a:t>
            </a:r>
            <a:r>
              <a:rPr lang="ar-IQ" dirty="0" smtClean="0"/>
              <a:t>الأرض </a:t>
            </a:r>
            <a:r>
              <a:rPr lang="ar-IQ" dirty="0" smtClean="0"/>
              <a:t>المشتق من </a:t>
            </a:r>
            <a:r>
              <a:rPr lang="ar-IQ" dirty="0" smtClean="0"/>
              <a:t>الصخور </a:t>
            </a:r>
            <a:r>
              <a:rPr lang="ar-IQ" dirty="0" err="1" smtClean="0"/>
              <a:t>الصلبة </a:t>
            </a:r>
            <a:r>
              <a:rPr lang="ar-IQ" dirty="0" smtClean="0"/>
              <a:t>؛ </a:t>
            </a:r>
            <a:r>
              <a:rPr lang="ar-IQ" dirty="0" smtClean="0"/>
              <a:t>والذي يدعم اشكال الحياة المختلفة فيه.</a:t>
            </a:r>
          </a:p>
          <a:p>
            <a:r>
              <a:rPr lang="en-US" dirty="0" smtClean="0"/>
              <a:t>:</a:t>
            </a:r>
            <a:r>
              <a:rPr lang="ar-IQ" dirty="0" smtClean="0"/>
              <a:t>التعريف </a:t>
            </a:r>
            <a:r>
              <a:rPr lang="ar-IQ" dirty="0" smtClean="0"/>
              <a:t>الدارج </a:t>
            </a:r>
            <a:r>
              <a:rPr lang="ar-IQ" dirty="0" smtClean="0"/>
              <a:t>للتربة </a:t>
            </a:r>
          </a:p>
          <a:p>
            <a:r>
              <a:rPr lang="ar-IQ" dirty="0" smtClean="0"/>
              <a:t>المواد </a:t>
            </a:r>
            <a:r>
              <a:rPr lang="ar-IQ" dirty="0" smtClean="0"/>
              <a:t>التي تغذي وتدعم النباتات </a:t>
            </a:r>
            <a:r>
              <a:rPr lang="ar-IQ" dirty="0" smtClean="0"/>
              <a:t>النامية و تشمل </a:t>
            </a:r>
            <a:r>
              <a:rPr lang="ar-IQ" dirty="0" smtClean="0"/>
              <a:t>الصخور والمياه والثلوج والهواء</a:t>
            </a:r>
            <a:r>
              <a:rPr lang="ar-IQ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مثلث </a:t>
            </a:r>
            <a:r>
              <a:rPr lang="ar-IQ" dirty="0" err="1" smtClean="0"/>
              <a:t>النسجة</a:t>
            </a:r>
            <a:endParaRPr lang="ar-IQ" dirty="0"/>
          </a:p>
        </p:txBody>
      </p:sp>
      <p:pic>
        <p:nvPicPr>
          <p:cNvPr id="4" name="Picture 12" descr="FIG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4008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امثلة عن تراكيب التربة</a:t>
            </a:r>
            <a:endParaRPr lang="ar-IQ" dirty="0"/>
          </a:p>
        </p:txBody>
      </p:sp>
      <p:pic>
        <p:nvPicPr>
          <p:cNvPr id="5" name="عنصر نائب للمحتوى 4" descr="soilstruc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229600" cy="5029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205740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مكونات </a:t>
            </a:r>
            <a:r>
              <a:rPr lang="ar-IQ" dirty="0" err="1" smtClean="0"/>
              <a:t>التربة </a:t>
            </a:r>
            <a:r>
              <a:rPr lang="ar-IQ" dirty="0" smtClean="0"/>
              <a:t>:</a:t>
            </a:r>
            <a:r>
              <a:rPr lang="ar-IQ" dirty="0" smtClean="0"/>
              <a:t> </a:t>
            </a:r>
            <a:br>
              <a:rPr lang="ar-IQ" dirty="0" smtClean="0"/>
            </a:br>
            <a:r>
              <a:rPr lang="ar-IQ" dirty="0" smtClean="0"/>
              <a:t> خليط من المواد المعدنية والمواد العضوية والماء والهواء</a:t>
            </a:r>
            <a:endParaRPr lang="ar-IQ" dirty="0"/>
          </a:p>
        </p:txBody>
      </p:sp>
      <p:pic>
        <p:nvPicPr>
          <p:cNvPr id="4" name="عنصر نائب للمحتوى 3" descr="a_comp_clip_imag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286000"/>
            <a:ext cx="5334000" cy="3962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مقاطع التربة</a:t>
            </a:r>
            <a:endParaRPr lang="ar-IQ" dirty="0"/>
          </a:p>
        </p:txBody>
      </p:sp>
      <p:pic>
        <p:nvPicPr>
          <p:cNvPr id="4" name="Picture 2" descr="FIG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153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مقطع التربة</a:t>
            </a:r>
            <a:endParaRPr lang="ar-IQ" dirty="0"/>
          </a:p>
        </p:txBody>
      </p:sp>
      <p:pic>
        <p:nvPicPr>
          <p:cNvPr id="4" name="عنصر نائب للمحتوى 3" descr="Soil-Profile-Soil-Horizon-soil-lay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1" y="1600200"/>
            <a:ext cx="8077200" cy="4724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عمليات تكون التربة </a:t>
            </a:r>
            <a:endParaRPr lang="ar-IQ" dirty="0"/>
          </a:p>
        </p:txBody>
      </p:sp>
      <p:pic>
        <p:nvPicPr>
          <p:cNvPr id="4" name="عنصر نائب للمحتوى 3" descr="Soil-formation-factors-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153400" cy="4724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processes formation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Translocations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Transformations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Additions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Losses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-1447800"/>
            <a:ext cx="6858000" cy="609600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pic>
        <p:nvPicPr>
          <p:cNvPr id="4" name="Picture 2" descr="FIG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3392"/>
            <a:ext cx="8610600" cy="6343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of soil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texture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Soil structure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Soil color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Bulk density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V="1">
            <a:off x="2819400" y="-9982200"/>
            <a:ext cx="3124200" cy="228600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pic>
        <p:nvPicPr>
          <p:cNvPr id="4" name="Picture 2" descr="FIG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543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84</Words>
  <Application>Microsoft Office PowerPoint</Application>
  <PresentationFormat>عرض على الشاشة (3:4)‏</PresentationFormat>
  <Paragraphs>23</Paragraphs>
  <Slides>11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التربة – مفاهيم اساسية</vt:lpstr>
      <vt:lpstr>مكونات التربة :   خليط من المواد المعدنية والمواد العضوية والماء والهواء</vt:lpstr>
      <vt:lpstr>مقاطع التربة</vt:lpstr>
      <vt:lpstr>مقطع التربة</vt:lpstr>
      <vt:lpstr>عمليات تكون التربة </vt:lpstr>
      <vt:lpstr>Soil processes formation</vt:lpstr>
      <vt:lpstr>الشريحة 7</vt:lpstr>
      <vt:lpstr>Physical properties of soil</vt:lpstr>
      <vt:lpstr>الشريحة 9</vt:lpstr>
      <vt:lpstr>مثلث النسجة</vt:lpstr>
      <vt:lpstr>امثلة عن تراكيب التربة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Definitionتعريف التربة </dc:title>
  <dc:creator>hal</dc:creator>
  <cp:lastModifiedBy>Dr.Hala</cp:lastModifiedBy>
  <cp:revision>8</cp:revision>
  <dcterms:created xsi:type="dcterms:W3CDTF">2006-08-16T00:00:00Z</dcterms:created>
  <dcterms:modified xsi:type="dcterms:W3CDTF">2018-07-09T20:03:21Z</dcterms:modified>
</cp:coreProperties>
</file>